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7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95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9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EABCCABB-E90A-4135-B659-0F7E87439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04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0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4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086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6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36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57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51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92" name="Group 668"/>
          <p:cNvGraphicFramePr>
            <a:graphicFrameLocks noGrp="1"/>
          </p:cNvGraphicFramePr>
          <p:nvPr userDrawn="1"/>
        </p:nvGraphicFramePr>
        <p:xfrm>
          <a:off x="152400" y="152400"/>
          <a:ext cx="8839200" cy="64008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3" name="Group 639"/>
          <p:cNvGraphicFramePr>
            <a:graphicFrameLocks noGrp="1"/>
          </p:cNvGraphicFramePr>
          <p:nvPr userDrawn="1"/>
        </p:nvGraphicFramePr>
        <p:xfrm>
          <a:off x="152400" y="38227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60972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In Drew’s class, one-fifth of the boys are absent and two-fifths of the girls are absent.  Bert believes that you multiply, thus two twenty-fifths of the class is absent.  Elmo believes that means that a total of three-fifths of the class is absent. Ernie believes three-tenths of the class is absent.  Kermit can’t figure out how much of the class is absent, but he believes it is somewhere between one-fifth and two-fifths.</a:t>
            </a:r>
          </a:p>
          <a:p>
            <a:endParaRPr lang="en-US" altLang="en-US" sz="1200"/>
          </a:p>
          <a:p>
            <a:r>
              <a:rPr lang="en-US" altLang="en-US" sz="1200"/>
              <a:t>Analyze each character’s answer to determine if they are correct or not.  From this make a conclusion on which character knows the most math.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3403600" y="165100"/>
            <a:ext cx="709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- 10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11447</TotalTime>
  <Words>109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108</cp:revision>
  <cp:lastPrinted>2001-04-26T02:59:36Z</cp:lastPrinted>
  <dcterms:created xsi:type="dcterms:W3CDTF">2000-09-03T02:04:07Z</dcterms:created>
  <dcterms:modified xsi:type="dcterms:W3CDTF">2014-05-03T20:51:11Z</dcterms:modified>
</cp:coreProperties>
</file>